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3D72BA-1434-44F4-BD98-DBE23A8E4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900" y="790576"/>
            <a:ext cx="4248694" cy="1116602"/>
          </a:xfrm>
        </p:spPr>
        <p:txBody>
          <a:bodyPr>
            <a:normAutofit fontScale="90000"/>
          </a:bodyPr>
          <a:lstStyle/>
          <a:p>
            <a:r>
              <a:rPr lang="en-IN" sz="40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0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0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02F2197-CE42-4DAC-942F-2FFC5D6CD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79" y="3531204"/>
            <a:ext cx="8637073" cy="977621"/>
          </a:xfrm>
        </p:spPr>
        <p:txBody>
          <a:bodyPr>
            <a:normAutofit/>
          </a:bodyPr>
          <a:lstStyle/>
          <a:p>
            <a:r>
              <a:rPr lang="en-IN" sz="2800" b="1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2800" b="1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என்றால்</a:t>
            </a:r>
            <a:r>
              <a:rPr lang="en-IN" sz="2800" b="1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காட்சி</a:t>
            </a:r>
            <a:r>
              <a:rPr lang="en-IN" sz="2800" b="1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என்பது</a:t>
            </a:r>
            <a:r>
              <a:rPr lang="en-IN" sz="2800" b="1" dirty="0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C00000"/>
                </a:solidFill>
                <a:latin typeface="TAU-Marutham" pitchFamily="34" charset="0"/>
                <a:cs typeface="TAU-Marutham" pitchFamily="34" charset="0"/>
              </a:rPr>
              <a:t>பொருள்</a:t>
            </a:r>
            <a:endParaRPr lang="en-IN" sz="2800" dirty="0">
              <a:solidFill>
                <a:srgbClr val="C0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182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CAB0AA7C-DC80-43E9-BADA-492388981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780" y="752612"/>
            <a:ext cx="9604375" cy="1049337"/>
          </a:xfrm>
        </p:spPr>
        <p:txBody>
          <a:bodyPr>
            <a:noAutofit/>
          </a:bodyPr>
          <a:lstStyle/>
          <a:p>
            <a:r>
              <a:rPr lang="en-IN" sz="40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0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0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B630AED-0BBB-4275-85E0-A1520C5F6A7B}"/>
              </a:ext>
            </a:extLst>
          </p:cNvPr>
          <p:cNvSpPr/>
          <p:nvPr/>
        </p:nvSpPr>
        <p:spPr>
          <a:xfrm>
            <a:off x="485775" y="1632858"/>
            <a:ext cx="111442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நல்லியக்கோடன்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ஆட்சி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செய்த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ஓய்மா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நாட்டின்கண்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 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உள்ள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எயிற்பட்டினம்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ஆனது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அக்காலத்தே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சிறப்புற்று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விளங்கியது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அவ்வூர்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கடற்கரையின்கண்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தாழை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மலர்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 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அன்னம்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போன்ற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மலர்ந்திருக்கும்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காண்பவர்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பொன்னோ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என்று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மருளச்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செய்யும்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செருந்தி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மலர்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செறிவாய்த்</a:t>
            </a:r>
            <a:r>
              <a:rPr lang="en-IN" sz="2400" b="1" dirty="0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தோன்றும்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  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நீளமான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கழிமுள்ளி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பூ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ஒளியுடன்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நிறைந்து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காணும்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முத்துக்கள்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ஒத்த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அரும்புகளை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உடைய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புன்னை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மரங்கள்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செழித்து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ஓங்கிக்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காட்சி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4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தரும்</a:t>
            </a:r>
            <a:r>
              <a:rPr lang="en-IN" sz="2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</a:t>
            </a:r>
            <a:endParaRPr lang="en-IN" sz="24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580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1E871EC5-B572-4507-9BAC-72469A0DB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44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A952251-BD5B-46F2-8546-20AAFC47AD57}"/>
              </a:ext>
            </a:extLst>
          </p:cNvPr>
          <p:cNvSpPr/>
          <p:nvPr/>
        </p:nvSpPr>
        <p:spPr>
          <a:xfrm>
            <a:off x="466726" y="1723535"/>
            <a:ext cx="112114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இங்குத்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தாழைமலர்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அன்னம்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போலவும்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 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செருந்தி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மலர்ப்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பொன்னை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போலவும்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புன்னை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மரத்தில்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அரும்புகள்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முத்துக்களை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போலவும்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இருப்பதாக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காட்சிப்படுத்துவதால்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இப்பாடல்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படிமாகிறது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இதுபோன்று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சங்கப்பாடல்களில்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உவமைகள்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உள்ளுறை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 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உவமைகள்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தோறும்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படிமங்களின்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மிகுதியை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காணமுடியும்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</a:t>
            </a:r>
            <a:endParaRPr lang="en-IN" sz="28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1271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3C3708B9-D27D-4DA2-A1B6-53BE7A42C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53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8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8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80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031688C-3C99-4F3F-A1B3-8B94A3B0B9F1}"/>
              </a:ext>
            </a:extLst>
          </p:cNvPr>
          <p:cNvSpPr/>
          <p:nvPr/>
        </p:nvSpPr>
        <p:spPr>
          <a:xfrm>
            <a:off x="466725" y="1854200"/>
            <a:ext cx="10588625" cy="4334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உவமையிலும்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அமையும்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;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உவமையின்றிப்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பிறவற்றாலும்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அமையும்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உவமை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கருத்துத்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தன்மையாலும்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அமையும்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ஆனால்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காட்சித்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தன்மையால்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மட்டுமே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அமையும்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படிமத்தை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அழகுபடுத்த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மட்டுமே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பயன்படுத்துவது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கூடாது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கருத்தையோ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உணர்ச்சியையோ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ஆழப்படுத்தவும்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பயன்பட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வேண்டும்</a:t>
            </a:r>
            <a:r>
              <a:rPr lang="en-US" sz="24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4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759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C9CE317C-5DD0-4681-BAF4-8F046F8D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 err="1">
                <a:solidFill>
                  <a:srgbClr val="FF0000"/>
                </a:solidFill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3BCEAEB-9C58-44D2-A728-D0356A8C6171}"/>
              </a:ext>
            </a:extLst>
          </p:cNvPr>
          <p:cNvSpPr/>
          <p:nvPr/>
        </p:nvSpPr>
        <p:spPr>
          <a:xfrm>
            <a:off x="485775" y="2496148"/>
            <a:ext cx="11229975" cy="26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</a:pP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உவமை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உருவகம்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போல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படிமமும்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வினை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மெய்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(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வடிவம்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),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உரு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(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நிறம்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)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ஆகியவற்றின்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அடிப்படையில்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தோன்றும்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என்பர்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எவ்வகையான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படிமமாக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இருந்தாலும்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அது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காட்சி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வழியே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கருத்தினை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விளக்கும்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ஒரு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உத்தியாகவே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பயன்படுத்தப்படுகிறது</a:t>
            </a:r>
            <a:r>
              <a:rPr lang="en-US" sz="2800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8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2529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0105623-EB19-445D-AA6E-561F44567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275" y="280194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53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BDF0DC1-67B7-497F-9119-0075E4B8D008}"/>
              </a:ext>
            </a:extLst>
          </p:cNvPr>
          <p:cNvSpPr/>
          <p:nvPr/>
        </p:nvSpPr>
        <p:spPr>
          <a:xfrm>
            <a:off x="4745282" y="1329531"/>
            <a:ext cx="2710999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வினைப்படிமம்</a:t>
            </a:r>
            <a:endParaRPr lang="en-IN" sz="2800" dirty="0">
              <a:solidFill>
                <a:srgbClr val="0070C0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C473874-DDF9-4C7A-BB3A-D9361662440E}"/>
              </a:ext>
            </a:extLst>
          </p:cNvPr>
          <p:cNvSpPr/>
          <p:nvPr/>
        </p:nvSpPr>
        <p:spPr>
          <a:xfrm>
            <a:off x="-323850" y="2347967"/>
            <a:ext cx="11658600" cy="327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கட்டில்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நிணக்கும்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இழிசினன்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கையது</a:t>
            </a:r>
            <a:endParaRPr lang="en-IN" sz="28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போழ்தூண்டு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ஊசியின்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விரைந்தன்று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மாதோ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;</a:t>
            </a:r>
            <a:endParaRPr lang="en-IN" sz="28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ஊர்கொள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வந்த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பொருநனொடு</a:t>
            </a:r>
            <a:endParaRPr lang="en-IN" sz="28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ஆர்புனை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தெரியல்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நெடுந்தகை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போரே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!  </a:t>
            </a: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(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புற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82  :  4 – 7 )</a:t>
            </a:r>
            <a:endParaRPr lang="en-IN" sz="28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91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9063F6BD-220E-46F9-8A5E-3A611534F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 err="1">
                <a:solidFill>
                  <a:srgbClr val="FF0000"/>
                </a:solidFill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297E9D7-18D5-4AEC-A75A-ABD504771BCB}"/>
              </a:ext>
            </a:extLst>
          </p:cNvPr>
          <p:cNvSpPr/>
          <p:nvPr/>
        </p:nvSpPr>
        <p:spPr>
          <a:xfrm>
            <a:off x="95250" y="2199785"/>
            <a:ext cx="11858625" cy="3916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800" b="1" dirty="0"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“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கட்டிலைப்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பின்னும்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ஒருவனின்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ஊசி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எவ்வளவு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வேகமாக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வாரைச்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செலுத்துமோ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அவ்வளவு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விரைவாக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முடிந்ததாம்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ஊரைக்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கைப்பற்ற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எண்ணி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வந்த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வீரனுடன்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இந்நெடுந்தகை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நடத்திய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பெரும்போர்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”.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இதில்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விரைந்து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தொழில்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முடித்ததற்குச்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சங்கப்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புலவர்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கூறும்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உவமை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நம்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கண்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முன்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காட்சிப்படுத்தப்பட்டு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வினைப்படிமமானது</a:t>
            </a:r>
            <a:r>
              <a:rPr lang="en-US" sz="28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8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254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4E342F5C-4258-45A9-9867-6B0FD0632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 err="1">
                <a:solidFill>
                  <a:srgbClr val="FF0000"/>
                </a:solidFill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A3346CA-820C-4E69-8F9C-FDDAB38C589B}"/>
              </a:ext>
            </a:extLst>
          </p:cNvPr>
          <p:cNvSpPr/>
          <p:nvPr/>
        </p:nvSpPr>
        <p:spPr>
          <a:xfrm>
            <a:off x="3048000" y="201568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“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காலை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இளம்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வெயில்</a:t>
            </a:r>
            <a:endParaRPr lang="en-IN" sz="24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நன்றாக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மேய</a:t>
            </a:r>
            <a:endParaRPr lang="en-IN" sz="24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தும்பறுத்துத்</a:t>
            </a:r>
            <a:endParaRPr lang="en-IN" sz="24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துள்ளிவரும்</a:t>
            </a:r>
            <a:endParaRPr lang="en-IN" sz="24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புதுவெயில்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” (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கல்யாண்ஜி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)</a:t>
            </a:r>
            <a:endParaRPr lang="en-IN" sz="2400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7702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93E5B1F-587E-4C45-8D2A-C9B0E364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44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4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4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4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4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BF88579-7705-4950-8034-7CFC03400288}"/>
              </a:ext>
            </a:extLst>
          </p:cNvPr>
          <p:cNvSpPr/>
          <p:nvPr/>
        </p:nvSpPr>
        <p:spPr>
          <a:xfrm>
            <a:off x="578032" y="1812382"/>
            <a:ext cx="111220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இணைத்துக்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கட்டப்பட்ட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தும்பிலிருந்து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அறுத்துக்கொண்டு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கன்று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துள்ளிக்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குதித்தல்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”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என்பது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எல்லோரும்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அறிந்த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ஒரு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காட்சியாகும்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இக்காட்சியைக்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கொண்டு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காலை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இளம்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வெயிலின்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அழகை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கன்றின்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செயலோடு</a:t>
            </a:r>
            <a:r>
              <a:rPr lang="en-US" sz="3200" b="1" dirty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ஒப்பிட்டுப்</a:t>
            </a:r>
            <a:r>
              <a:rPr lang="en-US" sz="3200" b="1" dirty="0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படிம்பஃ</a:t>
            </a:r>
            <a:r>
              <a:rPr lang="en-US" sz="3200" b="1" dirty="0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படுத்துகிறது</a:t>
            </a:r>
            <a:r>
              <a:rPr lang="en-US" sz="3200" b="1" dirty="0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இக்கவிதை</a:t>
            </a:r>
            <a:r>
              <a:rPr lang="en-US" sz="3200" b="1" dirty="0" smtClean="0">
                <a:solidFill>
                  <a:srgbClr val="0070C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3200" b="1" dirty="0">
              <a:solidFill>
                <a:srgbClr val="0070C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785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F1CE418B-6D91-4DC3-AE32-605B93116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075" y="90488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 err="1">
                <a:solidFill>
                  <a:srgbClr val="FF0000"/>
                </a:solidFill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67BFB6F-C380-4870-95F3-5C73A9FC2AD0}"/>
              </a:ext>
            </a:extLst>
          </p:cNvPr>
          <p:cNvSpPr/>
          <p:nvPr/>
        </p:nvSpPr>
        <p:spPr>
          <a:xfrm>
            <a:off x="4887834" y="1329531"/>
            <a:ext cx="3102131" cy="610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err="1">
                <a:solidFill>
                  <a:srgbClr val="0070C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பயன்</a:t>
            </a:r>
            <a:r>
              <a:rPr lang="en-US" sz="3200" b="1" dirty="0">
                <a:solidFill>
                  <a:srgbClr val="0070C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படிமம்</a:t>
            </a:r>
            <a:endParaRPr lang="en-IN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50393A7-93A4-4E8D-8069-55F9C0147693}"/>
              </a:ext>
            </a:extLst>
          </p:cNvPr>
          <p:cNvSpPr/>
          <p:nvPr/>
        </p:nvSpPr>
        <p:spPr>
          <a:xfrm>
            <a:off x="619124" y="1742358"/>
            <a:ext cx="980122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நோம்என்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நெஞ்சே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! 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நோம்என்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நெஞ்சே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!</a:t>
            </a:r>
            <a:endParaRPr lang="en-IN" sz="2400" dirty="0">
              <a:solidFill>
                <a:srgbClr val="00206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புன்புலத்து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அமன்ற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சிறியிலை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நெருஞ்சிக்</a:t>
            </a:r>
            <a:endParaRPr lang="en-IN" sz="2400" dirty="0">
              <a:solidFill>
                <a:srgbClr val="00206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கட்கின்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புதுமலர்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முட்பயந்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தாஅங்கு</a:t>
            </a:r>
            <a:endParaRPr lang="en-IN" sz="2400" dirty="0">
              <a:solidFill>
                <a:srgbClr val="00206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இனிய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செய்தநம்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காதலர்</a:t>
            </a:r>
            <a:endParaRPr lang="en-IN" sz="2400" dirty="0">
              <a:solidFill>
                <a:srgbClr val="002060"/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இன்னா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செய்தல்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நோம்என்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நெஞ்சே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!	</a:t>
            </a: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(  </a:t>
            </a:r>
            <a:r>
              <a:rPr lang="en-US" sz="2400" b="1" dirty="0" err="1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குறுந்</a:t>
            </a:r>
            <a:r>
              <a:rPr lang="en-US" sz="2400" b="1" dirty="0">
                <a:solidFill>
                  <a:srgbClr val="00206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202. )</a:t>
            </a:r>
            <a:endParaRPr lang="en-IN" sz="2400" dirty="0">
              <a:solidFill>
                <a:srgbClr val="002060"/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641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067765B3-5CA2-4939-BE3A-ADDDCFB3B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4800" y="809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 err="1">
                <a:solidFill>
                  <a:srgbClr val="FF0000"/>
                </a:solidFill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DDF1413-256F-4314-A315-32E4B5BF85A7}"/>
              </a:ext>
            </a:extLst>
          </p:cNvPr>
          <p:cNvSpPr/>
          <p:nvPr/>
        </p:nvSpPr>
        <p:spPr>
          <a:xfrm>
            <a:off x="4617938" y="1329531"/>
            <a:ext cx="3270447" cy="640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3200" b="1" dirty="0" err="1">
                <a:solidFill>
                  <a:srgbClr val="7030A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மெய்ப்படிமம்</a:t>
            </a:r>
            <a:endParaRPr lang="en-IN" sz="32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E389B34-02B4-420E-AE66-4E396C73A1AE}"/>
              </a:ext>
            </a:extLst>
          </p:cNvPr>
          <p:cNvSpPr/>
          <p:nvPr/>
        </p:nvSpPr>
        <p:spPr>
          <a:xfrm>
            <a:off x="822960" y="2586461"/>
            <a:ext cx="95228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யானைதன்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வாய்நிறை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கொண்ட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வலிதேம்பு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தடக்கை</a:t>
            </a:r>
            <a:endParaRPr lang="en-IN" sz="2400" dirty="0">
              <a:solidFill>
                <a:schemeClr val="accent1">
                  <a:lumMod val="75000"/>
                </a:schemeClr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குன்றுபுகு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பாம்பின்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தோன்றும்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</a:t>
            </a:r>
            <a:endParaRPr lang="en-IN" sz="2400" dirty="0">
              <a:solidFill>
                <a:schemeClr val="accent1">
                  <a:lumMod val="75000"/>
                </a:schemeClr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                                                                                          (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அகம்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391 : 11-13 ) </a:t>
            </a:r>
            <a:endParaRPr lang="en-IN" sz="2400" dirty="0">
              <a:solidFill>
                <a:schemeClr val="accent1">
                  <a:lumMod val="75000"/>
                </a:schemeClr>
              </a:solidFill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050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42C694-A6BF-468C-9E0B-65E0F2810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2203571"/>
          </a:xfrm>
        </p:spPr>
        <p:txBody>
          <a:bodyPr>
            <a:normAutofit/>
          </a:bodyPr>
          <a:lstStyle/>
          <a:p>
            <a:pPr algn="just"/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பொருள்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விளக்க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வந்த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ஒரு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 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காட்சியையோ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கருத்தையோ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காட்சிப்படுத்திக்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காட்டுகிற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உத்தி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400" b="1" dirty="0"/>
              <a:t>.  </a:t>
            </a:r>
            <a:endParaRPr lang="en-IN" sz="4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93375694-9DF5-4377-9019-EDF54C3A5784}"/>
              </a:ext>
            </a:extLst>
          </p:cNvPr>
          <p:cNvSpPr txBox="1">
            <a:spLocks/>
          </p:cNvSpPr>
          <p:nvPr/>
        </p:nvSpPr>
        <p:spPr>
          <a:xfrm>
            <a:off x="1485900" y="790575"/>
            <a:ext cx="8597402" cy="25362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36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6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36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36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0379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CBDF8BD3-B7C6-4DD7-9F26-38899037A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850" y="483952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 err="1">
                <a:solidFill>
                  <a:srgbClr val="FF0000"/>
                </a:solidFill>
              </a:rPr>
              <a:t>படிமம்</a:t>
            </a:r>
            <a:r>
              <a:rPr lang="en-IN" sz="8000" b="1" dirty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A550A7B-A08A-4A24-ACE3-41A76DFB99F3}"/>
              </a:ext>
            </a:extLst>
          </p:cNvPr>
          <p:cNvSpPr/>
          <p:nvPr/>
        </p:nvSpPr>
        <p:spPr>
          <a:xfrm>
            <a:off x="219075" y="1954558"/>
            <a:ext cx="114395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மதங்கொண்ட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யானையானது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தன்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வாய்க்குள்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பெரிய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துதிக்கையின்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மூலம்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உணவை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வைக்கிறது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யானையின்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வாய்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மலைக்குகையின்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வாயினைப்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போல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உள்ளதாகவும்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உணவை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எடுத்துச்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செல்லும்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துதிக்கை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மலைக்குகையில்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நுழையும்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பாம்பினைப்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போல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உள்ளதாகவும்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வடிவக்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காட்சிப்படுத்தியமை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அறிந்து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உணர்தல்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வேண்டும்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.</a:t>
            </a:r>
            <a:endParaRPr lang="en-IN" sz="24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72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E35F21F-63D7-43D5-AFBA-75D276ADF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48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8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8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8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E9DA600-178A-4EB8-9D93-C366C5B0D026}"/>
              </a:ext>
            </a:extLst>
          </p:cNvPr>
          <p:cNvSpPr/>
          <p:nvPr/>
        </p:nvSpPr>
        <p:spPr>
          <a:xfrm>
            <a:off x="1450975" y="2082588"/>
            <a:ext cx="8496300" cy="384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“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கோவைப்பழ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மூக்கும்</a:t>
            </a:r>
            <a:endParaRPr lang="en-IN" sz="2400" dirty="0">
              <a:solidFill>
                <a:schemeClr val="accent1">
                  <a:lumMod val="75000"/>
                </a:schemeClr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பாசிமணிக்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கண்ணும்</a:t>
            </a:r>
            <a:endParaRPr lang="en-IN" sz="2400" dirty="0">
              <a:solidFill>
                <a:schemeClr val="accent1">
                  <a:lumMod val="75000"/>
                </a:schemeClr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சிவப்புக்கோட்டுக்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கழுத்தும்</a:t>
            </a:r>
            <a:endParaRPr lang="en-IN" sz="2400" dirty="0">
              <a:solidFill>
                <a:schemeClr val="accent1">
                  <a:lumMod val="75000"/>
                </a:schemeClr>
              </a:solidFill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marL="914400"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வேப்பிலை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வாலும்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”</a:t>
            </a:r>
          </a:p>
          <a:p>
            <a:pPr marL="914400" indent="457200" algn="just">
              <a:lnSpc>
                <a:spcPct val="115000"/>
              </a:lnSpc>
              <a:spcAft>
                <a:spcPts val="0"/>
              </a:spcAft>
            </a:pPr>
            <a:endParaRPr lang="en-IN" sz="2400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இதில்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கோவைப்பழம்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போன்ற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மூக்கும்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பாசிமணி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போன்ற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கண்ணும்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சிவப்பு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நிறத்தில்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வளைந்த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கழுத்தும்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வேப்பிலை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போன்ற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வாலும்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உள்ளதாக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வடிவக்காட்சிப்படுத்துகிறார்</a:t>
            </a:r>
            <a:endParaRPr lang="en-IN" sz="2400" b="1" dirty="0"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538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1AD79392-20D5-4F91-82B3-E063C4A2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250" y="166688"/>
            <a:ext cx="9604375" cy="1049337"/>
          </a:xfrm>
        </p:spPr>
        <p:txBody>
          <a:bodyPr>
            <a:noAutofit/>
          </a:bodyPr>
          <a:lstStyle/>
          <a:p>
            <a:r>
              <a:rPr lang="en-IN" sz="3600" b="1" dirty="0" err="1" smtClean="0">
                <a:solidFill>
                  <a:srgbClr val="FF0000"/>
                </a:solidFill>
              </a:rPr>
              <a:t>படிமம்</a:t>
            </a:r>
            <a:r>
              <a:rPr lang="en-IN" sz="3600" b="1" dirty="0" smtClean="0">
                <a:solidFill>
                  <a:srgbClr val="FF0000"/>
                </a:solidFill>
              </a:rPr>
              <a:t>.. </a:t>
            </a:r>
            <a:r>
              <a:rPr lang="en-IN" sz="3600" dirty="0">
                <a:solidFill>
                  <a:srgbClr val="FF0000"/>
                </a:solidFill>
              </a:rPr>
              <a:t/>
            </a:r>
            <a:br>
              <a:rPr lang="en-IN" sz="3600" dirty="0">
                <a:solidFill>
                  <a:srgbClr val="FF0000"/>
                </a:solidFill>
              </a:rPr>
            </a:br>
            <a:endParaRPr lang="en-IN" sz="36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5955DB9-BC7A-43A4-B040-56C0889ECF38}"/>
              </a:ext>
            </a:extLst>
          </p:cNvPr>
          <p:cNvSpPr/>
          <p:nvPr/>
        </p:nvSpPr>
        <p:spPr>
          <a:xfrm>
            <a:off x="4496445" y="391887"/>
            <a:ext cx="4265911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3200" b="1" dirty="0" err="1">
                <a:solidFill>
                  <a:srgbClr val="00206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உரு</a:t>
            </a:r>
            <a:r>
              <a:rPr lang="en-US" sz="3200" b="1" dirty="0">
                <a:solidFill>
                  <a:srgbClr val="00206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(</a:t>
            </a:r>
            <a:r>
              <a:rPr lang="en-US" sz="3200" b="1" dirty="0" err="1">
                <a:solidFill>
                  <a:srgbClr val="00206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நிறம்</a:t>
            </a:r>
            <a:r>
              <a:rPr lang="en-US" sz="3200" b="1" dirty="0">
                <a:solidFill>
                  <a:srgbClr val="00206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) </a:t>
            </a:r>
            <a:r>
              <a:rPr lang="en-US" sz="3200" b="1" dirty="0" err="1">
                <a:solidFill>
                  <a:srgbClr val="002060"/>
                </a:solidFill>
                <a:latin typeface="TAU-Mullai" panose="020B0604020202020204" pitchFamily="34" charset="0"/>
                <a:ea typeface="Arial Unicode MS" panose="020B0604020202020204" pitchFamily="34" charset="-128"/>
                <a:cs typeface="Latha" panose="020B0604020202020204" pitchFamily="34" charset="0"/>
              </a:rPr>
              <a:t>படிமம்</a:t>
            </a:r>
            <a:endParaRPr lang="en-IN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DD21EA5-2535-4CD8-84FC-173A5468269B}"/>
              </a:ext>
            </a:extLst>
          </p:cNvPr>
          <p:cNvSpPr/>
          <p:nvPr/>
        </p:nvSpPr>
        <p:spPr>
          <a:xfrm>
            <a:off x="290512" y="1489166"/>
            <a:ext cx="117538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endParaRPr lang="en-US" sz="2400" b="1" dirty="0" smtClean="0">
              <a:latin typeface="TAU-Marutham" pitchFamily="34" charset="0"/>
              <a:ea typeface="Arial Unicode MS" panose="020B0604020202020204" pitchFamily="34" charset="-128"/>
              <a:cs typeface="TAU-Marutham" pitchFamily="34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24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பொருள்</a:t>
            </a:r>
            <a:r>
              <a:rPr lang="en-US" sz="24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தேடிவரப்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பிரிந்த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தலைவன்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சொல்லிச்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சென்ற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காலம்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வந்தது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தலைவன்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வரவில்லை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அந்நிலையில்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மாலை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வேளையில்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தலைவி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துன்பமிகுதியைத்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தலைமகனுக்குத்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தோழி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கூறுகிறாள்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உலைக்களத்திலே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நன்றாக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வெந்து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பின்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மெல்ல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மெல்ல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ஆறிக்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கொண்டிருக்கும்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பொன்னின்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நிறம்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போல்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அந்தி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வானம்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விளங்கிய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காட்சியை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, </a:t>
            </a:r>
            <a:endParaRPr lang="en-IN" sz="2400" b="1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indent="457200"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“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வெந்தாறு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பொன்னின்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அந்தி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பூப்ப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” (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அக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நானூ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71 : 6 )</a:t>
            </a:r>
            <a:endParaRPr lang="en-IN" sz="2400" b="1" dirty="0"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sz="24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					</a:t>
            </a:r>
            <a:r>
              <a:rPr lang="en-US" sz="24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என்று</a:t>
            </a:r>
            <a:r>
              <a:rPr lang="en-US" sz="24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உருப்</a:t>
            </a:r>
            <a:r>
              <a:rPr lang="en-US" sz="2400" b="1" dirty="0" err="1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படிவமாக்கிக்</a:t>
            </a:r>
            <a:r>
              <a:rPr lang="en-US" sz="2400" b="1" dirty="0" smtClean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4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காட்டுகிறார்</a:t>
            </a:r>
            <a:r>
              <a:rPr lang="en-US" sz="24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400" b="1" dirty="0">
              <a:effectLst/>
              <a:latin typeface="TAU-Marutham" pitchFamily="34" charset="0"/>
              <a:ea typeface="Calibri" panose="020F0502020204030204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2062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D6C3B8D0-59EC-4718-8144-657129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48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8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8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8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671EFFB-C91D-4F1D-A24B-1397C250BDB1}"/>
              </a:ext>
            </a:extLst>
          </p:cNvPr>
          <p:cNvSpPr/>
          <p:nvPr/>
        </p:nvSpPr>
        <p:spPr>
          <a:xfrm>
            <a:off x="952500" y="2495461"/>
            <a:ext cx="11153775" cy="26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நாம்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விரும்பிய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(அ)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சிந்தித்த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ஏதாவது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கருத்து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வடிவத்திற்கு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விளக்கம்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தருவதற்காகவும்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புலன்களின்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உணர்வுகளுக்குக்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கொண்டு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வருவதற்காகவும்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செய்யப்படும்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மனத்தின்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மொழிபெயர்ப்பே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படிமமாகும்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endParaRPr lang="en-IN" sz="2800" b="1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1217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E4216E28-3EA1-4792-B348-49EA590D3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40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0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0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393E6D3-CD55-4CC9-BFFC-F8DB6F4245B8}"/>
              </a:ext>
            </a:extLst>
          </p:cNvPr>
          <p:cNvSpPr/>
          <p:nvPr/>
        </p:nvSpPr>
        <p:spPr>
          <a:xfrm>
            <a:off x="519112" y="2487728"/>
            <a:ext cx="111537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படிமங்கள்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வளம்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மிக்கன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;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கருத்துச்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செழிப்புடையன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பாடலின்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மொத்தப்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பொருளைச்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சிறப்புச்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செய்யும்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பிறிதொன்றினை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உட்கருத்தாய்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3200" b="1" dirty="0" err="1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உணர்த்தும்</a:t>
            </a:r>
            <a:r>
              <a:rPr lang="en-US" sz="3200" b="1" dirty="0"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 </a:t>
            </a:r>
            <a:endParaRPr lang="en-IN" sz="3200" b="1" dirty="0"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355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390E7FF-2F87-4652-868F-B8AFAC9F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b="1" dirty="0" err="1">
                <a:solidFill>
                  <a:srgbClr val="FF0000"/>
                </a:solidFill>
              </a:rPr>
              <a:t>படிமம்</a:t>
            </a:r>
            <a:r>
              <a:rPr lang="en-IN" b="1" dirty="0">
                <a:solidFill>
                  <a:srgbClr val="FF0000"/>
                </a:solidFill>
              </a:rPr>
              <a:t> </a:t>
            </a:r>
            <a:r>
              <a:rPr lang="en-IN" b="1" dirty="0" smtClean="0">
                <a:solidFill>
                  <a:srgbClr val="FF0000"/>
                </a:solidFill>
              </a:rPr>
              <a:t>..</a:t>
            </a:r>
            <a:r>
              <a:rPr lang="en-IN" dirty="0">
                <a:solidFill>
                  <a:srgbClr val="FF0000"/>
                </a:solidFill>
              </a:rPr>
              <a:t/>
            </a:r>
            <a:br>
              <a:rPr lang="en-IN" dirty="0">
                <a:solidFill>
                  <a:srgbClr val="FF0000"/>
                </a:solidFill>
              </a:rPr>
            </a:b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C4E5892-0207-4315-AF30-45C139DAB462}"/>
              </a:ext>
            </a:extLst>
          </p:cNvPr>
          <p:cNvSpPr/>
          <p:nvPr/>
        </p:nvSpPr>
        <p:spPr>
          <a:xfrm>
            <a:off x="466724" y="2257336"/>
            <a:ext cx="11572875" cy="26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இவ்வாறு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தமிழர்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வாழ்வியலை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வெளிப்படுத்தும்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இலக்கியங்களில்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படிமங்கள்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நுண்பொருளாக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அமைந்து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உண்மைகளையும்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உணர்வுகளையும்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வெளிக்கொணரும்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கருவியாகவே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எடுத்தாளப்பட்டு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வருகின்றன</a:t>
            </a:r>
            <a:r>
              <a:rPr lang="en-US" sz="2800" b="1" dirty="0">
                <a:solidFill>
                  <a:srgbClr val="7030A0"/>
                </a:solidFill>
                <a:latin typeface="TAU-Marutham" pitchFamily="34" charset="0"/>
                <a:ea typeface="Arial Unicode MS" panose="020B0604020202020204" pitchFamily="34" charset="-128"/>
                <a:cs typeface="TAU-Marutham" pitchFamily="34" charset="0"/>
              </a:rPr>
              <a:t>.</a:t>
            </a:r>
            <a:endParaRPr lang="en-IN" sz="2800" b="1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1267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1842FF-1FFA-484D-B8CF-EE8F55274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காட்சி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தன்மை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கொண்ட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ஒன்றை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அப்படியே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காணும்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வகையில்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வெளியிடுவதன்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மூலம்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தெளிவை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ஏற்படுத்தலாம்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</a:p>
          <a:p>
            <a:pPr algn="just"/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ஓவிய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latin typeface="TAU-Marutham" pitchFamily="34" charset="0"/>
                <a:cs typeface="TAU-Marutham" pitchFamily="34" charset="0"/>
              </a:rPr>
              <a:t>அனுபவத்தைத்</a:t>
            </a:r>
            <a:r>
              <a:rPr lang="en-IN" sz="2800" b="1" dirty="0" smtClean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2800" b="1" dirty="0" err="1" smtClean="0">
                <a:latin typeface="TAU-Marutham" pitchFamily="34" charset="0"/>
                <a:cs typeface="TAU-Marutham" pitchFamily="34" charset="0"/>
              </a:rPr>
              <a:t>தரலாம்</a:t>
            </a:r>
            <a:r>
              <a:rPr lang="en-IN" sz="2800" b="1" dirty="0" smtClean="0">
                <a:latin typeface="TAU-Marutham" pitchFamily="34" charset="0"/>
                <a:cs typeface="TAU-Marutham" pitchFamily="34" charset="0"/>
              </a:rPr>
              <a:t>: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புதிய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முறையில்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latin typeface="TAU-Marutham" pitchFamily="34" charset="0"/>
                <a:cs typeface="TAU-Marutham" pitchFamily="34" charset="0"/>
              </a:rPr>
              <a:t>தோற்றக்</a:t>
            </a:r>
            <a:r>
              <a:rPr lang="en-IN" sz="2800" b="1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கூறுகளை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எடுத்துக்காட்டலாம்</a:t>
            </a:r>
            <a:endParaRPr lang="en-IN" sz="2800" b="1" dirty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latin typeface="TAU-Marutham" pitchFamily="34" charset="0"/>
                <a:cs typeface="TAU-Marutham" pitchFamily="34" charset="0"/>
              </a:rPr>
              <a:t>கருத்துத்</a:t>
            </a:r>
            <a:r>
              <a:rPr lang="en-IN" sz="2800" b="1" dirty="0" smtClean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தன்மையுள்ள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ஒன்றுக்கு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ஒப்பீட்டைக்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காட்டி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 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காட்சித்தன்மை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latin typeface="TAU-Marutham" pitchFamily="34" charset="0"/>
                <a:cs typeface="TAU-Marutham" pitchFamily="34" charset="0"/>
              </a:rPr>
              <a:t>தரலாம்</a:t>
            </a:r>
            <a:r>
              <a:rPr lang="en-IN" sz="2800" b="1" dirty="0">
                <a:latin typeface="TAU-Marutham" pitchFamily="34" charset="0"/>
                <a:cs typeface="TAU-Marutham" pitchFamily="34" charset="0"/>
              </a:rPr>
              <a:t>. </a:t>
            </a:r>
            <a:endParaRPr lang="en-IN" sz="2800" dirty="0"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529F368B-9CDC-48C5-ABCF-F0F55BBDE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54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54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 </a:t>
            </a:r>
            <a:r>
              <a:rPr lang="en-IN" sz="54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54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54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239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D60DCABF-8C3F-482D-B8A2-EC755067B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en-IN" sz="4400" b="1" dirty="0" err="1">
                <a:solidFill>
                  <a:srgbClr val="FF0000"/>
                </a:solidFill>
              </a:rPr>
              <a:t>படிமம்</a:t>
            </a:r>
            <a:r>
              <a:rPr lang="en-IN" sz="4400" b="1" dirty="0">
                <a:solidFill>
                  <a:srgbClr val="FF0000"/>
                </a:solidFill>
              </a:rPr>
              <a:t> </a:t>
            </a:r>
            <a:r>
              <a:rPr lang="en-IN" sz="4400" b="1" dirty="0" smtClean="0">
                <a:solidFill>
                  <a:srgbClr val="FF0000"/>
                </a:solidFill>
              </a:rPr>
              <a:t>..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r>
              <a:rPr lang="en-IN" sz="3100" b="1" dirty="0" err="1" smtClean="0">
                <a:latin typeface="TAU-Marutham" pitchFamily="34" charset="0"/>
                <a:cs typeface="TAU-Marutham" pitchFamily="34" charset="0"/>
              </a:rPr>
              <a:t>கருத்துகளைப்</a:t>
            </a:r>
            <a:r>
              <a:rPr lang="en-IN" sz="3100" b="1" dirty="0" smtClean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புரிய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வைக்கலாம்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காட்சிக்குத்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தெளிவு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தருவதும்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கருத்தைக்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காட்சிப்படுத்துவதும்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படிமத்தின்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பணிகள்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. </a:t>
            </a:r>
            <a:endParaRPr lang="en-IN" sz="49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859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415F5387-3338-4037-AED8-8AFDD3748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r>
              <a:rPr lang="en-IN" sz="8000" b="1" dirty="0">
                <a:solidFill>
                  <a:srgbClr val="FF0000"/>
                </a:solidFill>
              </a:rPr>
              <a:t/>
            </a:r>
            <a:br>
              <a:rPr lang="en-IN" sz="8000" b="1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DF0E8885-818E-429F-B767-6036334D02A3}"/>
              </a:ext>
            </a:extLst>
          </p:cNvPr>
          <p:cNvSpPr txBox="1">
            <a:spLocks/>
          </p:cNvSpPr>
          <p:nvPr/>
        </p:nvSpPr>
        <p:spPr>
          <a:xfrm>
            <a:off x="1485900" y="790575"/>
            <a:ext cx="8597402" cy="25362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IN" sz="48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8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 </a:t>
            </a:r>
            <a: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8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20DF88B-7636-47B8-B85D-219710DB513C}"/>
              </a:ext>
            </a:extLst>
          </p:cNvPr>
          <p:cNvSpPr/>
          <p:nvPr/>
        </p:nvSpPr>
        <p:spPr>
          <a:xfrm>
            <a:off x="1228725" y="2228851"/>
            <a:ext cx="101441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படிமத்தை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உருவாக்க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உவமை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உருவகம்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சொல்லும்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முறை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போன்றவை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பயன்படுகின்றன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வெயில்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மழைக்குச்</a:t>
            </a: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சொரணையற்ற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எருமை</a:t>
            </a: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குத்திட்ட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பாறையாக</a:t>
            </a: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நதி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நீரில்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கிடக்கும்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            .(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தேவதேவன்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)</a:t>
            </a:r>
            <a:endParaRPr lang="en-IN" sz="2800" dirty="0">
              <a:effectLst/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948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8FFCEB96-480C-40E5-90C3-32E4BB342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44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4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8000" b="1" dirty="0" smtClean="0">
                <a:solidFill>
                  <a:srgbClr val="FF0000"/>
                </a:solidFill>
              </a:rPr>
              <a:t> 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endParaRPr lang="en-IN" sz="8000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160D5D4-0E86-456E-89C1-18B940B28087}"/>
              </a:ext>
            </a:extLst>
          </p:cNvPr>
          <p:cNvSpPr/>
          <p:nvPr/>
        </p:nvSpPr>
        <p:spPr>
          <a:xfrm>
            <a:off x="723900" y="2152650"/>
            <a:ext cx="84201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எருமையின்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சுரணையற்ற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தன்மையைப்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பாறையின்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ஒப்பீட்டால்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படிமப்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படுத்துகிறார்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கவிஞர்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  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இது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ஒரு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காட்சியைப்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படிமப்படுத்திய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கவிதை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</a:t>
            </a:r>
            <a:endParaRPr lang="en-IN" sz="2800" dirty="0">
              <a:effectLst/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700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DE829523-35DE-4B89-B21D-58E7D820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40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 </a:t>
            </a:r>
            <a: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0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EA3B638-B2BF-4DFA-BFDA-42D5B9102C1C}"/>
              </a:ext>
            </a:extLst>
          </p:cNvPr>
          <p:cNvSpPr/>
          <p:nvPr/>
        </p:nvSpPr>
        <p:spPr>
          <a:xfrm>
            <a:off x="3114675" y="1898153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IN" sz="44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கத்தல்களின்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நெருக்கடியில்</a:t>
            </a: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தத்துவங்கள்</a:t>
            </a: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குழந்தைகள்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endParaRPr lang="en-IN" sz="2800" dirty="0"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  <a:p>
            <a:pPr>
              <a:spcAft>
                <a:spcPts val="0"/>
              </a:spcAft>
            </a:pP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அடிக்கடி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தொலைந்து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போகும்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Times New Roman" panose="02020603050405020304" pitchFamily="18" charset="0"/>
                <a:cs typeface="TAU-Marutham" pitchFamily="34" charset="0"/>
              </a:rPr>
              <a:t>.</a:t>
            </a:r>
            <a:endParaRPr lang="en-IN" sz="2800" dirty="0">
              <a:effectLst/>
              <a:latin typeface="TAU-Marutham" pitchFamily="34" charset="0"/>
              <a:ea typeface="Times New Roman" panose="02020603050405020304" pitchFamily="18" charset="0"/>
              <a:cs typeface="TAU-Marutha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23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23E86E86-41AF-47E0-BBE8-9EE283487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Autofit/>
          </a:bodyPr>
          <a:lstStyle/>
          <a:p>
            <a:r>
              <a:rPr lang="en-IN" sz="48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8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8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800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</a:br>
            <a:endParaRPr lang="en-IN" sz="48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72D5E5E-C1A4-4092-81CD-50D222B2CE43}"/>
              </a:ext>
            </a:extLst>
          </p:cNvPr>
          <p:cNvSpPr/>
          <p:nvPr/>
        </p:nvSpPr>
        <p:spPr>
          <a:xfrm>
            <a:off x="1214846" y="1917700"/>
            <a:ext cx="1035884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3200" b="1" dirty="0">
                <a:solidFill>
                  <a:srgbClr val="000000"/>
                </a:solidFill>
                <a:latin typeface="TAU-Marutham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குழந்தைகள்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தொலைந்து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போதல்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என்பது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காட்சியாக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நாம்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கண்ட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அனுபவம்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. </a:t>
            </a:r>
            <a:r>
              <a:rPr lang="en-IN" sz="2800" b="1" dirty="0" err="1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கூச்சல்களுக்கு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இடையில்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நல்ல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தத்துவங்கள்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தெரியாமல்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போய்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விடுகின்றன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என்ற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கருத்தை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உணர்த்துவதற்கு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மேற்கண்ட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உவமை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பயன்படுகிறது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.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இங்கே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உவமை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படிமம்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அமைக்க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உதவுகிறது</a:t>
            </a:r>
            <a:r>
              <a:rPr lang="en-IN" sz="2800" b="1" dirty="0" smtClean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. 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இது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ஒரு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கருத்தைப்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 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படிமப்படுத்திய</a:t>
            </a:r>
            <a:r>
              <a:rPr lang="en-IN" sz="2800" b="1" dirty="0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 </a:t>
            </a:r>
            <a:r>
              <a:rPr lang="en-IN" sz="2800" b="1" dirty="0" err="1">
                <a:solidFill>
                  <a:srgbClr val="000000"/>
                </a:solidFill>
                <a:latin typeface="TAU-Marutham" pitchFamily="34" charset="0"/>
                <a:ea typeface="Calibri" panose="020F0502020204030204" pitchFamily="34" charset="0"/>
                <a:cs typeface="TAU-Marutham" pitchFamily="34" charset="0"/>
              </a:rPr>
              <a:t>கவிதை</a:t>
            </a:r>
            <a:r>
              <a:rPr lang="en-IN" sz="2800" b="1" dirty="0">
                <a:solidFill>
                  <a:srgbClr val="000000"/>
                </a:solidFill>
                <a:latin typeface="TAU-Marutham" panose="020B0604020202020204" pitchFamily="34" charset="0"/>
                <a:ea typeface="Calibri" panose="020F0502020204030204" pitchFamily="34" charset="0"/>
              </a:rPr>
              <a:t>. 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xmlns="" val="3283025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D9E3CDF9-8526-470C-9384-FA9A10883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804863"/>
            <a:ext cx="9604375" cy="1049337"/>
          </a:xfrm>
        </p:spPr>
        <p:txBody>
          <a:bodyPr>
            <a:normAutofit fontScale="90000"/>
          </a:bodyPr>
          <a:lstStyle/>
          <a:p>
            <a:r>
              <a:rPr lang="en-IN" sz="4900" b="1" dirty="0" err="1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படிமம்</a:t>
            </a:r>
            <a:r>
              <a:rPr lang="en-IN" sz="4900" b="1" dirty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9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..</a:t>
            </a:r>
            <a:r>
              <a:rPr lang="en-IN" sz="8000" dirty="0">
                <a:solidFill>
                  <a:srgbClr val="FF0000"/>
                </a:solidFill>
              </a:rPr>
              <a:t/>
            </a:r>
            <a:br>
              <a:rPr lang="en-IN" sz="8000" dirty="0">
                <a:solidFill>
                  <a:srgbClr val="FF0000"/>
                </a:solidFill>
              </a:rPr>
            </a:br>
            <a:r>
              <a:rPr lang="en-IN" b="1" dirty="0"/>
              <a:t/>
            </a:r>
            <a:br>
              <a:rPr lang="en-IN" b="1" dirty="0"/>
            </a:br>
            <a:r>
              <a:rPr lang="en-IN" b="1" dirty="0"/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சங்க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இலக்கிய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பாடல்களில்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பல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உவமைகள்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படிமங்களாகப்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100" b="1" dirty="0" err="1">
                <a:latin typeface="TAU-Marutham" pitchFamily="34" charset="0"/>
                <a:cs typeface="TAU-Marutham" pitchFamily="34" charset="0"/>
              </a:rPr>
              <a:t>பயன்படுத்தப்பட்டுள்ளன</a:t>
            </a:r>
            <a:r>
              <a:rPr lang="en-IN" sz="3100" b="1" dirty="0">
                <a:latin typeface="TAU-Marutham" pitchFamily="34" charset="0"/>
                <a:cs typeface="TAU-Marutham" pitchFamily="34" charset="0"/>
              </a:rPr>
              <a:t>. </a:t>
            </a:r>
            <a:br>
              <a:rPr lang="en-IN" sz="3100" b="1" dirty="0">
                <a:latin typeface="TAU-Marutham" pitchFamily="34" charset="0"/>
                <a:cs typeface="TAU-Marutham" pitchFamily="34" charset="0"/>
              </a:rPr>
            </a:br>
            <a:r>
              <a:rPr lang="en-IN" sz="3100" dirty="0">
                <a:latin typeface="TAU-Marutham" pitchFamily="34" charset="0"/>
                <a:cs typeface="TAU-Marutham" pitchFamily="34" charset="0"/>
              </a:rPr>
              <a:t/>
            </a:r>
            <a:br>
              <a:rPr lang="en-IN" sz="3100" dirty="0">
                <a:latin typeface="TAU-Marutham" pitchFamily="34" charset="0"/>
                <a:cs typeface="TAU-Marutham" pitchFamily="34" charset="0"/>
              </a:rPr>
            </a:b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அலை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நீர்த்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 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தாழை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அன்னம்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பூப்பவும்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தலைநாள்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செருந்தி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தமனியம்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மருட்டவும்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கடுஞ்சூல்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முண்டகம்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கதிர்மணி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கழாஅளவும்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/>
            </a:r>
            <a:b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</a:b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நெடுங்கால்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புன்னை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நித்திலம்</a:t>
            </a:r>
            <a:r>
              <a:rPr lang="en-IN" sz="4000" b="1" dirty="0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>
                <a:solidFill>
                  <a:srgbClr val="00B050"/>
                </a:solidFill>
                <a:latin typeface="TAU-Marutham" pitchFamily="34" charset="0"/>
                <a:cs typeface="TAU-Marutham" pitchFamily="34" charset="0"/>
              </a:rPr>
              <a:t>வைப்பவும்</a:t>
            </a:r>
            <a:r>
              <a:rPr lang="en-IN" sz="4400" b="1" dirty="0">
                <a:solidFill>
                  <a:srgbClr val="00B050"/>
                </a:solidFill>
              </a:rPr>
              <a:t/>
            </a:r>
            <a:br>
              <a:rPr lang="en-IN" sz="4400" b="1" dirty="0">
                <a:solidFill>
                  <a:srgbClr val="00B050"/>
                </a:solidFill>
              </a:rPr>
            </a:br>
            <a:endParaRPr lang="en-IN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13290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108</TotalTime>
  <Words>544</Words>
  <Application>Microsoft Office PowerPoint</Application>
  <PresentationFormat>Custom</PresentationFormat>
  <Paragraphs>91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Gallery</vt:lpstr>
      <vt:lpstr>படிமம்  </vt:lpstr>
      <vt:lpstr>Slide 2</vt:lpstr>
      <vt:lpstr>படிமம்..  </vt:lpstr>
      <vt:lpstr>படிமம் .. கருத்துகளைப்  புரிய வைக்கலாம் காட்சிக்குத் தெளிவு  தருவதும் கருத்தைக்  காட்சிப்படுத்துவதும்  படிமத்தின் பணிகள். </vt:lpstr>
      <vt:lpstr>          </vt:lpstr>
      <vt:lpstr>படிமம்..  </vt:lpstr>
      <vt:lpstr>படிமம்..  </vt:lpstr>
      <vt:lpstr>படிமம் .. </vt:lpstr>
      <vt:lpstr>படிமம் ..   சங்க இலக்கிய பாடல்களில் பல உவமைகள் படிமங்களாகப் பயன்படுத்தப்பட்டுள்ளன.   அலை நீர்த்  தாழை அன்னம் பூப்பவும்  தலைநாள் செருந்தி தமனியம் மருட்டவும்  கடுஞ்சூல் முண்டகம் கதிர்மணி கழாஅளவும்  நெடுங்கால் புன்னை நித்திலம் வைப்பவும் </vt:lpstr>
      <vt:lpstr>படிமம் .. </vt:lpstr>
      <vt:lpstr>படிமம்  </vt:lpstr>
      <vt:lpstr>படிமம்  </vt:lpstr>
      <vt:lpstr>படிமம்  </vt:lpstr>
      <vt:lpstr>படிமம்  </vt:lpstr>
      <vt:lpstr>படிமம்  </vt:lpstr>
      <vt:lpstr>படிமம்  </vt:lpstr>
      <vt:lpstr>படிமம்  </vt:lpstr>
      <vt:lpstr>படிமம்  </vt:lpstr>
      <vt:lpstr>படிமம்  </vt:lpstr>
      <vt:lpstr>படிமம்  </vt:lpstr>
      <vt:lpstr>படிமம் .. </vt:lpstr>
      <vt:lpstr>படிமம்..  </vt:lpstr>
      <vt:lpstr>படிமம் .. </vt:lpstr>
      <vt:lpstr>படிமம் .. </vt:lpstr>
      <vt:lpstr>படிமம் ..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படிமம்</dc:title>
  <dc:creator>SURESH</dc:creator>
  <cp:lastModifiedBy>Windows User</cp:lastModifiedBy>
  <cp:revision>21</cp:revision>
  <dcterms:created xsi:type="dcterms:W3CDTF">2019-06-10T14:13:43Z</dcterms:created>
  <dcterms:modified xsi:type="dcterms:W3CDTF">2019-06-12T02:32:58Z</dcterms:modified>
</cp:coreProperties>
</file>